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80" r:id="rId2"/>
    <p:sldId id="473" r:id="rId3"/>
    <p:sldId id="422" r:id="rId4"/>
    <p:sldId id="409" r:id="rId5"/>
    <p:sldId id="465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464" r:id="rId14"/>
  </p:sldIdLst>
  <p:sldSz cx="12192000" cy="6858000"/>
  <p:notesSz cx="6794500" cy="100076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maldienst Nicole" initials="SN" lastIdx="1" clrIdx="0">
    <p:extLst>
      <p:ext uri="{19B8F6BF-5375-455C-9EA6-DF929625EA0E}">
        <p15:presenceInfo xmlns:p15="http://schemas.microsoft.com/office/powerpoint/2012/main" userId="S-1-5-21-1454471165-1303643608-839522115-44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C9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4813" cy="501650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4" y="2"/>
            <a:ext cx="2944813" cy="501650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39D983C3-550C-4AB5-BA58-7B9F3E0821A3}" type="datetimeFigureOut">
              <a:rPr lang="de-DE" smtClean="0"/>
              <a:t>27.10.2020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50950"/>
            <a:ext cx="6000750" cy="3376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816478"/>
            <a:ext cx="5435600" cy="3940176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505950"/>
            <a:ext cx="2944813" cy="501650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4" y="9505950"/>
            <a:ext cx="2944813" cy="501650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381D3CEB-CA57-4A38-91DD-B61263CDA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223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EE36E-845B-4E61-9ED3-4961C1047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Fago OT Cond Black" panose="020B0A060301010901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0BAC940-BBE5-446F-9668-54E9AFC8B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Fago OT" panose="020B05040301010201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8B5685-CFB7-4B49-B45A-F3A821FE8C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E43C7E-3F57-4D7F-A975-5DC3A583AA81}" type="datetimeFigureOut">
              <a:rPr lang="de-DE" smtClean="0"/>
              <a:t>27.10.2020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2361A3-E207-424E-B2D9-00321D57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D3F09F-1F4E-45BE-8328-1A8F6E6E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8EEAC3-DE3D-4F60-9F5C-D416142719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348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695CF-C5A5-4A69-9359-EF80313C9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180000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Fago OT" panose="020B05040301010201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7819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ClipArt enthält.&#10;&#10;Automatisch generierte Beschreibung">
            <a:extLst>
              <a:ext uri="{FF2B5EF4-FFF2-40B4-BE49-F238E27FC236}">
                <a16:creationId xmlns:a16="http://schemas.microsoft.com/office/drawing/2014/main" id="{CE3628FB-07D3-488B-875D-4EC8B1CF156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677" y="5940199"/>
            <a:ext cx="1614348" cy="731296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7ABFF2FF-D802-47B8-8DDE-FD1249D5495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77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5851FDDD-F456-4F64-8574-A61C948EBDDB}"/>
              </a:ext>
            </a:extLst>
          </p:cNvPr>
          <p:cNvSpPr txBox="1"/>
          <p:nvPr/>
        </p:nvSpPr>
        <p:spPr>
          <a:xfrm>
            <a:off x="0" y="292116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Herzlich Willkommen zur [Ortsparteisitzung]!</a:t>
            </a:r>
          </a:p>
        </p:txBody>
      </p:sp>
    </p:spTree>
    <p:extLst>
      <p:ext uri="{BB962C8B-B14F-4D97-AF65-F5344CB8AC3E}">
        <p14:creationId xmlns:p14="http://schemas.microsoft.com/office/powerpoint/2010/main" val="432143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B7B9A-54E0-45AC-8749-A854010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2749"/>
            <a:ext cx="12192000" cy="847406"/>
          </a:xfrm>
        </p:spPr>
        <p:txBody>
          <a:bodyPr/>
          <a:lstStyle/>
          <a:p>
            <a:pPr marL="514350" indent="-514350" algn="ctr">
              <a:buAutoNum type="romanUcPeriod" startAt="6"/>
            </a:pPr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 Bericht der/des Kulturbeauftragten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0ADB60-5AC6-475B-934D-4D928390B964}"/>
              </a:ext>
            </a:extLst>
          </p:cNvPr>
          <p:cNvSpPr txBox="1"/>
          <p:nvPr/>
        </p:nvSpPr>
        <p:spPr>
          <a:xfrm>
            <a:off x="357931" y="2414116"/>
            <a:ext cx="1163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Tätigkeitsbericht seit der letzten Sitzung</a:t>
            </a:r>
          </a:p>
        </p:txBody>
      </p:sp>
    </p:spTree>
    <p:extLst>
      <p:ext uri="{BB962C8B-B14F-4D97-AF65-F5344CB8AC3E}">
        <p14:creationId xmlns:p14="http://schemas.microsoft.com/office/powerpoint/2010/main" val="2937472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B7B9A-54E0-45AC-8749-A854010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2749"/>
            <a:ext cx="12192000" cy="847406"/>
          </a:xfrm>
        </p:spPr>
        <p:txBody>
          <a:bodyPr/>
          <a:lstStyle/>
          <a:p>
            <a:pPr marL="514350" indent="-514350" algn="ctr">
              <a:buAutoNum type="romanUcPeriod" startAt="7"/>
            </a:pPr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der Sprengelleiter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0ADB60-5AC6-475B-934D-4D928390B964}"/>
              </a:ext>
            </a:extLst>
          </p:cNvPr>
          <p:cNvSpPr txBox="1"/>
          <p:nvPr/>
        </p:nvSpPr>
        <p:spPr>
          <a:xfrm>
            <a:off x="357931" y="2414116"/>
            <a:ext cx="1163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Stand bei Kassierung und Mitgliederbetreuung</a:t>
            </a:r>
          </a:p>
        </p:txBody>
      </p:sp>
    </p:spTree>
    <p:extLst>
      <p:ext uri="{BB962C8B-B14F-4D97-AF65-F5344CB8AC3E}">
        <p14:creationId xmlns:p14="http://schemas.microsoft.com/office/powerpoint/2010/main" val="1711159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B7B9A-54E0-45AC-8749-A854010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2749"/>
            <a:ext cx="12192000" cy="847406"/>
          </a:xfrm>
        </p:spPr>
        <p:txBody>
          <a:bodyPr/>
          <a:lstStyle/>
          <a:p>
            <a:pPr algn="ctr"/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VIII.	Allfälliges</a:t>
            </a:r>
            <a:b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</a:br>
            <a:endParaRPr lang="de-DE" sz="40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0ADB60-5AC6-475B-934D-4D928390B964}"/>
              </a:ext>
            </a:extLst>
          </p:cNvPr>
          <p:cNvSpPr txBox="1"/>
          <p:nvPr/>
        </p:nvSpPr>
        <p:spPr>
          <a:xfrm>
            <a:off x="357931" y="2414116"/>
            <a:ext cx="1163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Tätigkeitsbericht seit der letzten Sitzung</a:t>
            </a:r>
          </a:p>
        </p:txBody>
      </p:sp>
    </p:spTree>
    <p:extLst>
      <p:ext uri="{BB962C8B-B14F-4D97-AF65-F5344CB8AC3E}">
        <p14:creationId xmlns:p14="http://schemas.microsoft.com/office/powerpoint/2010/main" val="971465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01E33E1-1A29-4A21-ADDF-0B04CB634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80799"/>
            <a:ext cx="12192000" cy="3117128"/>
          </a:xfrm>
        </p:spPr>
        <p:txBody>
          <a:bodyPr/>
          <a:lstStyle/>
          <a:p>
            <a:r>
              <a:rPr lang="de-DE" sz="9600" dirty="0">
                <a:solidFill>
                  <a:srgbClr val="C00000"/>
                </a:solidFill>
                <a:effectLst/>
                <a:latin typeface="Fago OT Cond Black" panose="020B0A060301010901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FREUNDSCHAFT.</a:t>
            </a:r>
            <a:endParaRPr lang="de-AT" sz="9600" dirty="0"/>
          </a:p>
        </p:txBody>
      </p:sp>
    </p:spTree>
    <p:extLst>
      <p:ext uri="{BB962C8B-B14F-4D97-AF65-F5344CB8AC3E}">
        <p14:creationId xmlns:p14="http://schemas.microsoft.com/office/powerpoint/2010/main" val="90965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5851FDDD-F456-4F64-8574-A61C948EBDDB}"/>
              </a:ext>
            </a:extLst>
          </p:cNvPr>
          <p:cNvSpPr txBox="1"/>
          <p:nvPr/>
        </p:nvSpPr>
        <p:spPr>
          <a:xfrm>
            <a:off x="0" y="2921168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6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„Motto oder Zitat“</a:t>
            </a:r>
          </a:p>
          <a:p>
            <a:pPr algn="ctr"/>
            <a:r>
              <a:rPr lang="de-AT" sz="6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- Die oder der Zitierte</a:t>
            </a:r>
          </a:p>
        </p:txBody>
      </p:sp>
    </p:spTree>
    <p:extLst>
      <p:ext uri="{BB962C8B-B14F-4D97-AF65-F5344CB8AC3E}">
        <p14:creationId xmlns:p14="http://schemas.microsoft.com/office/powerpoint/2010/main" val="287726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B7B9A-54E0-45AC-8749-A854010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2749"/>
            <a:ext cx="12192000" cy="847406"/>
          </a:xfrm>
        </p:spPr>
        <p:txBody>
          <a:bodyPr/>
          <a:lstStyle/>
          <a:p>
            <a:pPr algn="ctr"/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TAGESORDNUNG</a:t>
            </a:r>
            <a:endParaRPr lang="de-AT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0ADB60-5AC6-475B-934D-4D928390B964}"/>
              </a:ext>
            </a:extLst>
          </p:cNvPr>
          <p:cNvSpPr txBox="1"/>
          <p:nvPr/>
        </p:nvSpPr>
        <p:spPr>
          <a:xfrm>
            <a:off x="357931" y="2414116"/>
            <a:ext cx="11633543" cy="304698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514350" indent="-514350">
              <a:buAutoNum type="romanUcPeriod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pPr marL="514350" indent="-514350">
              <a:buAutoNum type="romanUcPeriod"/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der/des Vorsitzenden</a:t>
            </a:r>
          </a:p>
          <a:p>
            <a:pPr marL="514350" indent="-514350">
              <a:buAutoNum type="romanUcPeriod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pPr marL="514350" indent="-514350">
              <a:buAutoNum type="romanUcPeriod" startAt="2"/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aus dem Gemeinderat</a:t>
            </a:r>
          </a:p>
          <a:p>
            <a:pPr marL="514350" indent="-514350">
              <a:buAutoNum type="romanUcPeriod" startAt="2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pPr marL="514350" indent="-514350">
              <a:buAutoNum type="romanUcPeriod" startAt="3"/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Kassabericht</a:t>
            </a:r>
          </a:p>
          <a:p>
            <a:pPr marL="514350" indent="-514350">
              <a:buAutoNum type="romanUcPeriod" startAt="3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pPr marL="514350" indent="-514350">
              <a:buAutoNum type="romanUcPeriod" startAt="4"/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der/des Frauenbeauftragten</a:t>
            </a:r>
          </a:p>
          <a:p>
            <a:pPr marL="514350" indent="-514350">
              <a:buAutoNum type="romanUcPeriod" startAt="4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pPr marL="514350" indent="-514350">
              <a:buAutoNum type="romanUcPeriod" startAt="5"/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der/des Jugendbeauftragten</a:t>
            </a:r>
          </a:p>
          <a:p>
            <a:pPr marL="514350" indent="-514350">
              <a:buAutoNum type="romanUcPeriod" startAt="5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pPr marL="514350" indent="-514350">
              <a:buAutoNum type="romanUcPeriod" startAt="6"/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der/des Kulturbeauftragten</a:t>
            </a:r>
          </a:p>
          <a:p>
            <a:pPr marL="514350" indent="-514350">
              <a:buAutoNum type="romanUcPeriod" startAt="6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pPr marL="514350" indent="-514350">
              <a:buAutoNum type="romanUcPeriod" startAt="7"/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der Sprengelleiter</a:t>
            </a:r>
          </a:p>
          <a:p>
            <a:pPr marL="514350" indent="-514350">
              <a:buAutoNum type="romanUcPeriod" startAt="7"/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VIII.	Allfälliges</a:t>
            </a:r>
          </a:p>
        </p:txBody>
      </p:sp>
    </p:spTree>
    <p:extLst>
      <p:ext uri="{BB962C8B-B14F-4D97-AF65-F5344CB8AC3E}">
        <p14:creationId xmlns:p14="http://schemas.microsoft.com/office/powerpoint/2010/main" val="1762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B7B9A-54E0-45AC-8749-A854010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2749"/>
            <a:ext cx="12192000" cy="847406"/>
          </a:xfrm>
        </p:spPr>
        <p:txBody>
          <a:bodyPr/>
          <a:lstStyle/>
          <a:p>
            <a:pPr marL="514350" indent="-514350" algn="ctr">
              <a:buAutoNum type="romanUcPeriod"/>
            </a:pPr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der/des Vorsitzenden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0ADB60-5AC6-475B-934D-4D928390B964}"/>
              </a:ext>
            </a:extLst>
          </p:cNvPr>
          <p:cNvSpPr txBox="1"/>
          <p:nvPr/>
        </p:nvSpPr>
        <p:spPr>
          <a:xfrm>
            <a:off x="357931" y="2414116"/>
            <a:ext cx="1163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Tätigkeitsbericht seit der letzten Sitzung</a:t>
            </a:r>
          </a:p>
        </p:txBody>
      </p:sp>
    </p:spTree>
    <p:extLst>
      <p:ext uri="{BB962C8B-B14F-4D97-AF65-F5344CB8AC3E}">
        <p14:creationId xmlns:p14="http://schemas.microsoft.com/office/powerpoint/2010/main" val="274464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B7B9A-54E0-45AC-8749-A854010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2749"/>
            <a:ext cx="12192000" cy="847406"/>
          </a:xfrm>
        </p:spPr>
        <p:txBody>
          <a:bodyPr/>
          <a:lstStyle/>
          <a:p>
            <a:pPr marL="514350" indent="-514350" algn="ctr">
              <a:buAutoNum type="romanUcPeriod"/>
            </a:pPr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der/des Vorsitzenden</a:t>
            </a:r>
            <a:b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</a:br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TERMINE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0ADB60-5AC6-475B-934D-4D928390B964}"/>
              </a:ext>
            </a:extLst>
          </p:cNvPr>
          <p:cNvSpPr txBox="1"/>
          <p:nvPr/>
        </p:nvSpPr>
        <p:spPr>
          <a:xfrm>
            <a:off x="357931" y="2414116"/>
            <a:ext cx="116335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Termin 1 am/um</a:t>
            </a: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Termin 2 am/um</a:t>
            </a: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Termin 3 am/um</a:t>
            </a:r>
          </a:p>
          <a:p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ago OT Cond Black" panose="020B0A06030101090104" pitchFamily="34" charset="0"/>
            </a:endParaRPr>
          </a:p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Termin 4 am/um</a:t>
            </a:r>
          </a:p>
        </p:txBody>
      </p:sp>
    </p:spTree>
    <p:extLst>
      <p:ext uri="{BB962C8B-B14F-4D97-AF65-F5344CB8AC3E}">
        <p14:creationId xmlns:p14="http://schemas.microsoft.com/office/powerpoint/2010/main" val="3506694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B7B9A-54E0-45AC-8749-A854010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2749"/>
            <a:ext cx="12192000" cy="847406"/>
          </a:xfrm>
        </p:spPr>
        <p:txBody>
          <a:bodyPr/>
          <a:lstStyle/>
          <a:p>
            <a:pPr marL="514350" indent="-514350" algn="ctr">
              <a:buAutoNum type="romanUcPeriod" startAt="2"/>
            </a:pPr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aus dem Gemeinderat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0ADB60-5AC6-475B-934D-4D928390B964}"/>
              </a:ext>
            </a:extLst>
          </p:cNvPr>
          <p:cNvSpPr txBox="1"/>
          <p:nvPr/>
        </p:nvSpPr>
        <p:spPr>
          <a:xfrm>
            <a:off x="357931" y="2414116"/>
            <a:ext cx="11633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Interessante Punkte aus der Tagesordnung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einberichten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, Stimmung und Abstimmungsverhalten der anderen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Partein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, sonstiges bemerkenswertes…</a:t>
            </a:r>
          </a:p>
        </p:txBody>
      </p:sp>
    </p:spTree>
    <p:extLst>
      <p:ext uri="{BB962C8B-B14F-4D97-AF65-F5344CB8AC3E}">
        <p14:creationId xmlns:p14="http://schemas.microsoft.com/office/powerpoint/2010/main" val="134431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B7B9A-54E0-45AC-8749-A854010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2749"/>
            <a:ext cx="12192000" cy="847406"/>
          </a:xfrm>
        </p:spPr>
        <p:txBody>
          <a:bodyPr/>
          <a:lstStyle/>
          <a:p>
            <a:pPr marL="514350" indent="-514350" algn="ctr">
              <a:buAutoNum type="romanUcPeriod" startAt="3"/>
            </a:pPr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 Kassabericht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0ADB60-5AC6-475B-934D-4D928390B964}"/>
              </a:ext>
            </a:extLst>
          </p:cNvPr>
          <p:cNvSpPr txBox="1"/>
          <p:nvPr/>
        </p:nvSpPr>
        <p:spPr>
          <a:xfrm>
            <a:off x="357931" y="2414116"/>
            <a:ext cx="1163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Einnahmen und Ausgaben seit der letzten Sitzung und aktueller Kassastand.</a:t>
            </a:r>
          </a:p>
        </p:txBody>
      </p:sp>
    </p:spTree>
    <p:extLst>
      <p:ext uri="{BB962C8B-B14F-4D97-AF65-F5344CB8AC3E}">
        <p14:creationId xmlns:p14="http://schemas.microsoft.com/office/powerpoint/2010/main" val="2161397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B7B9A-54E0-45AC-8749-A854010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2749"/>
            <a:ext cx="12192000" cy="847406"/>
          </a:xfrm>
        </p:spPr>
        <p:txBody>
          <a:bodyPr/>
          <a:lstStyle/>
          <a:p>
            <a:pPr marL="514350" indent="-514350" algn="ctr">
              <a:buAutoNum type="romanUcPeriod" startAt="4"/>
            </a:pPr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 Bericht der/des Frauenbeauftragten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0ADB60-5AC6-475B-934D-4D928390B964}"/>
              </a:ext>
            </a:extLst>
          </p:cNvPr>
          <p:cNvSpPr txBox="1"/>
          <p:nvPr/>
        </p:nvSpPr>
        <p:spPr>
          <a:xfrm>
            <a:off x="357931" y="2414116"/>
            <a:ext cx="1163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Tätigkeitsbericht seit der letzten Sitzung</a:t>
            </a:r>
          </a:p>
        </p:txBody>
      </p:sp>
    </p:spTree>
    <p:extLst>
      <p:ext uri="{BB962C8B-B14F-4D97-AF65-F5344CB8AC3E}">
        <p14:creationId xmlns:p14="http://schemas.microsoft.com/office/powerpoint/2010/main" val="862303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7B7B9A-54E0-45AC-8749-A8540102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2749"/>
            <a:ext cx="12192000" cy="847406"/>
          </a:xfrm>
        </p:spPr>
        <p:txBody>
          <a:bodyPr/>
          <a:lstStyle/>
          <a:p>
            <a:pPr marL="514350" indent="-514350" algn="ctr">
              <a:buAutoNum type="romanUcPeriod" startAt="5"/>
            </a:pPr>
            <a:r>
              <a:rPr lang="de-D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Bericht der/des Jugendbeauftragten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0ADB60-5AC6-475B-934D-4D928390B964}"/>
              </a:ext>
            </a:extLst>
          </p:cNvPr>
          <p:cNvSpPr txBox="1"/>
          <p:nvPr/>
        </p:nvSpPr>
        <p:spPr>
          <a:xfrm>
            <a:off x="357931" y="2414116"/>
            <a:ext cx="1163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ago OT Cond Black" panose="020B0A06030101090104" pitchFamily="34" charset="0"/>
              </a:rPr>
              <a:t>Tätigkeitsbericht seit der letzten Sitzung</a:t>
            </a:r>
          </a:p>
        </p:txBody>
      </p:sp>
    </p:spTree>
    <p:extLst>
      <p:ext uri="{BB962C8B-B14F-4D97-AF65-F5344CB8AC3E}">
        <p14:creationId xmlns:p14="http://schemas.microsoft.com/office/powerpoint/2010/main" val="3745139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Breitbild</PresentationFormat>
  <Paragraphs>45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Fago OT</vt:lpstr>
      <vt:lpstr>Fago OT Cond Black</vt:lpstr>
      <vt:lpstr>Office</vt:lpstr>
      <vt:lpstr>PowerPoint-Präsentation</vt:lpstr>
      <vt:lpstr>PowerPoint-Präsentation</vt:lpstr>
      <vt:lpstr>TAGESORDNUNG</vt:lpstr>
      <vt:lpstr>Bericht der/des Vorsitzenden</vt:lpstr>
      <vt:lpstr>Bericht der/des Vorsitzenden TERMINE</vt:lpstr>
      <vt:lpstr>Bericht aus dem Gemeinderat</vt:lpstr>
      <vt:lpstr> Kassabericht</vt:lpstr>
      <vt:lpstr> Bericht der/des Frauenbeauftragten</vt:lpstr>
      <vt:lpstr>Bericht der/des Jugendbeauftragten</vt:lpstr>
      <vt:lpstr> Bericht der/des Kulturbeauftragten</vt:lpstr>
      <vt:lpstr>Bericht der Sprengelleiter</vt:lpstr>
      <vt:lpstr>VIII. Allfälliges </vt:lpstr>
      <vt:lpstr>FREUNDSCHAFT.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</dc:title>
  <dc:creator>Brunner Rosemarie</dc:creator>
  <cp:lastModifiedBy>Wallner Max</cp:lastModifiedBy>
  <cp:revision>79</cp:revision>
  <cp:lastPrinted>2020-01-09T14:04:24Z</cp:lastPrinted>
  <dcterms:created xsi:type="dcterms:W3CDTF">2020-01-07T08:52:01Z</dcterms:created>
  <dcterms:modified xsi:type="dcterms:W3CDTF">2020-10-27T10:46:20Z</dcterms:modified>
</cp:coreProperties>
</file>